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6" r:id="rId4"/>
    <p:sldId id="270" r:id="rId5"/>
    <p:sldId id="257" r:id="rId6"/>
    <p:sldId id="259" r:id="rId7"/>
    <p:sldId id="265" r:id="rId8"/>
    <p:sldId id="264" r:id="rId9"/>
    <p:sldId id="258" r:id="rId10"/>
    <p:sldId id="260" r:id="rId11"/>
    <p:sldId id="261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6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9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1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9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4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5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7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3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52CF-C09F-4FF5-B929-F170AAE2950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9DAE-A19B-44EC-BEF5-DB8E066F5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1060" y="1024235"/>
            <a:ext cx="911499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u="sng" cap="none" spc="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1Isadora M Bold" panose="02020800000000000000" pitchFamily="18" charset="0"/>
              </a:rPr>
              <a:t> Цикличное меню </a:t>
            </a:r>
            <a:endParaRPr lang="ru-RU" sz="6600" b="1" u="sng" cap="none" spc="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1Isadora M Bold" panose="02020800000000000000" pitchFamily="18" charset="0"/>
            </a:endParaRPr>
          </a:p>
          <a:p>
            <a:pPr algn="ctr"/>
            <a:r>
              <a:rPr lang="ru-RU" sz="6600" b="1" u="sng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1Isadora M Bold" panose="02020800000000000000" pitchFamily="18" charset="0"/>
              </a:rPr>
              <a:t>МБОУ «СОШ а.</a:t>
            </a:r>
          </a:p>
          <a:p>
            <a:pPr algn="ctr"/>
            <a:r>
              <a:rPr lang="ru-RU" sz="6600" b="1" u="sng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1Isadora M Bold" panose="02020800000000000000" pitchFamily="18" charset="0"/>
              </a:rPr>
              <a:t> Верхняя Теберда»</a:t>
            </a:r>
            <a:endParaRPr lang="ru-RU" sz="6600" b="1" u="sng" cap="none" spc="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1Isadora M Bold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3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0" y="66675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9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6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-66676" y="66675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10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4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6999"/>
            <a:ext cx="6858001" cy="12191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182224" y="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1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6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182225" y="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2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6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277474" y="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3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7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277474" y="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4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5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0" y="66675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5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4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3824" y="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33349" y="85725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7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5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123444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-152401" y="209550"/>
            <a:ext cx="2009775" cy="17144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8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1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1Isadora M Bold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Аська Хасанова</dc:creator>
  <cp:lastModifiedBy>Аська Хасанова</cp:lastModifiedBy>
  <cp:revision>6</cp:revision>
  <dcterms:created xsi:type="dcterms:W3CDTF">2025-04-06T10:00:21Z</dcterms:created>
  <dcterms:modified xsi:type="dcterms:W3CDTF">2025-04-07T17:24:32Z</dcterms:modified>
</cp:coreProperties>
</file>